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FF0000"/>
    <a:srgbClr val="66FFCC"/>
    <a:srgbClr val="00CC99"/>
    <a:srgbClr val="FFFF66"/>
    <a:srgbClr val="FF00FF"/>
    <a:srgbClr val="0000FF"/>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026" y="-15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16" name="15 Marcador de número de diapositiva"/>
          <p:cNvSpPr>
            <a:spLocks noGrp="1"/>
          </p:cNvSpPr>
          <p:nvPr>
            <p:ph type="sldNum" sz="quarter" idx="11"/>
          </p:nvPr>
        </p:nvSpPr>
        <p:spPr/>
        <p:txBody>
          <a:bodyPr/>
          <a:lstStyle/>
          <a:p>
            <a:fld id="{D98456FD-9E95-42B9-80B0-424FAE228042}" type="slidenum">
              <a:rPr lang="es-ES" smtClean="0"/>
              <a:t>‹Nº›</a:t>
            </a:fld>
            <a:endParaRPr lang="es-ES"/>
          </a:p>
        </p:txBody>
      </p:sp>
      <p:sp>
        <p:nvSpPr>
          <p:cNvPr id="17" name="16 Marcador de pie de página"/>
          <p:cNvSpPr>
            <a:spLocks noGrp="1"/>
          </p:cNvSpPr>
          <p:nvPr>
            <p:ph type="ftr" sz="quarter" idx="12"/>
          </p:nvPr>
        </p:nvSpPr>
        <p:spPr/>
        <p:txBody>
          <a:bodyPr/>
          <a:lstStyle/>
          <a:p>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F4A38EDD-B508-47E4-9983-983A859B1B0C}" type="datetimeFigureOut">
              <a:rPr lang="es-ES" smtClean="0"/>
              <a:t>24/01/2011</a:t>
            </a:fld>
            <a:endParaRPr lang="es-ES"/>
          </a:p>
        </p:txBody>
      </p:sp>
      <p:sp>
        <p:nvSpPr>
          <p:cNvPr id="15" name="14 Marcador de número de diapositiva"/>
          <p:cNvSpPr>
            <a:spLocks noGrp="1"/>
          </p:cNvSpPr>
          <p:nvPr>
            <p:ph type="sldNum" sz="quarter" idx="15"/>
          </p:nvPr>
        </p:nvSpPr>
        <p:spPr/>
        <p:txBody>
          <a:bodyPr/>
          <a:lstStyle>
            <a:lvl1pPr algn="ctr">
              <a:defRPr/>
            </a:lvl1pPr>
          </a:lstStyle>
          <a:p>
            <a:fld id="{D98456FD-9E95-42B9-80B0-424FAE228042}" type="slidenum">
              <a:rPr lang="es-ES" smtClean="0"/>
              <a:t>‹Nº›</a:t>
            </a:fld>
            <a:endParaRPr lang="es-ES"/>
          </a:p>
        </p:txBody>
      </p:sp>
      <p:sp>
        <p:nvSpPr>
          <p:cNvPr id="16" name="15 Marcador de pie de página"/>
          <p:cNvSpPr>
            <a:spLocks noGrp="1"/>
          </p:cNvSpPr>
          <p:nvPr>
            <p:ph type="ftr" sz="quarter" idx="16"/>
          </p:nvPr>
        </p:nvSpPr>
        <p:spPr/>
        <p:txBody>
          <a:bodyPr/>
          <a:lstStyle/>
          <a:p>
            <a:endParaRPr lang="es-ES"/>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
        <p:nvSpPr>
          <p:cNvPr id="8" name="7 Marcador de pie de página"/>
          <p:cNvSpPr>
            <a:spLocks noGrp="1"/>
          </p:cNvSpPr>
          <p:nvPr>
            <p:ph type="ftr" sz="quarter" idx="11"/>
          </p:nvPr>
        </p:nvSpPr>
        <p:spPr/>
        <p:txBody>
          <a:bodyPr/>
          <a:lstStyle/>
          <a:p>
            <a:endParaRPr lang="es-ES"/>
          </a:p>
        </p:txBody>
      </p:sp>
      <p:sp>
        <p:nvSpPr>
          <p:cNvPr id="7" name="6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98456FD-9E95-42B9-80B0-424FAE228042}"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F4A38EDD-B508-47E4-9983-983A859B1B0C}" type="datetimeFigureOut">
              <a:rPr lang="es-ES" smtClean="0"/>
              <a:t>24/01/2011</a:t>
            </a:fld>
            <a:endParaRPr lang="es-ES"/>
          </a:p>
        </p:txBody>
      </p:sp>
      <p:sp>
        <p:nvSpPr>
          <p:cNvPr id="9" name="8 Marcador de número de diapositiva"/>
          <p:cNvSpPr>
            <a:spLocks noGrp="1"/>
          </p:cNvSpPr>
          <p:nvPr>
            <p:ph type="sldNum" sz="quarter" idx="15"/>
          </p:nvPr>
        </p:nvSpPr>
        <p:spPr/>
        <p:txBody>
          <a:bodyPr/>
          <a:lstStyle/>
          <a:p>
            <a:fld id="{D98456FD-9E95-42B9-80B0-424FAE228042}" type="slidenum">
              <a:rPr lang="es-ES" smtClean="0"/>
              <a:t>‹Nº›</a:t>
            </a:fld>
            <a:endParaRPr lang="es-ES"/>
          </a:p>
        </p:txBody>
      </p:sp>
      <p:sp>
        <p:nvSpPr>
          <p:cNvPr id="10" name="9 Marcador de pie de página"/>
          <p:cNvSpPr>
            <a:spLocks noGrp="1"/>
          </p:cNvSpPr>
          <p:nvPr>
            <p:ph type="ftr" sz="quarter" idx="16"/>
          </p:nvPr>
        </p:nvSpPr>
        <p:spPr/>
        <p:txBody>
          <a:bodyPr/>
          <a:lstStyle/>
          <a:p>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F4A38EDD-B508-47E4-9983-983A859B1B0C}" type="datetimeFigureOut">
              <a:rPr lang="es-ES" smtClean="0"/>
              <a:t>24/01/2011</a:t>
            </a:fld>
            <a:endParaRPr lang="es-ES"/>
          </a:p>
        </p:txBody>
      </p:sp>
      <p:sp>
        <p:nvSpPr>
          <p:cNvPr id="9" name="8 Marcador de número de diapositiva"/>
          <p:cNvSpPr>
            <a:spLocks noGrp="1"/>
          </p:cNvSpPr>
          <p:nvPr>
            <p:ph type="sldNum" sz="quarter" idx="11"/>
          </p:nvPr>
        </p:nvSpPr>
        <p:spPr/>
        <p:txBody>
          <a:bodyPr/>
          <a:lstStyle/>
          <a:p>
            <a:fld id="{D98456FD-9E95-42B9-80B0-424FAE228042}" type="slidenum">
              <a:rPr lang="es-ES" smtClean="0"/>
              <a:t>‹Nº›</a:t>
            </a:fld>
            <a:endParaRPr lang="es-ES"/>
          </a:p>
        </p:txBody>
      </p:sp>
      <p:sp>
        <p:nvSpPr>
          <p:cNvPr id="10" name="9 Marcador de pie de página"/>
          <p:cNvSpPr>
            <a:spLocks noGrp="1"/>
          </p:cNvSpPr>
          <p:nvPr>
            <p:ph type="ftr" sz="quarter" idx="12"/>
          </p:nvPr>
        </p:nvSpPr>
        <p:spPr/>
        <p:txBody>
          <a:bodyPr/>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F4A38EDD-B508-47E4-9983-983A859B1B0C}" type="datetimeFigureOut">
              <a:rPr lang="es-ES" smtClean="0"/>
              <a:t>24/01/2011</a:t>
            </a:fld>
            <a:endParaRPr lang="es-ES"/>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ES"/>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D98456FD-9E95-42B9-80B0-424FAE228042}" type="slidenum">
              <a:rPr lang="es-ES" smtClean="0"/>
              <a:t>‹Nº›</a:t>
            </a:fld>
            <a:endParaRPr lang="es-ES"/>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85786" y="714356"/>
            <a:ext cx="7854696" cy="914844"/>
          </a:xfrm>
          <a:effectLst/>
        </p:spPr>
        <p:txBody>
          <a:bodyPr>
            <a:normAutofit/>
          </a:bodyPr>
          <a:lstStyle/>
          <a:p>
            <a:pPr algn="ctr"/>
            <a:r>
              <a:rPr lang="es-ES" sz="3600" dirty="0" smtClean="0">
                <a:solidFill>
                  <a:schemeClr val="bg1"/>
                </a:solidFill>
                <a:latin typeface="Franklin Gothic Medium" pitchFamily="34" charset="0"/>
              </a:rPr>
              <a:t>Janio Fermín Acosta García #01</a:t>
            </a:r>
            <a:endParaRPr lang="es-ES" sz="3600" dirty="0">
              <a:solidFill>
                <a:schemeClr val="bg1"/>
              </a:solidFill>
              <a:latin typeface="Franklin Gothic Medium" pitchFamily="34" charset="0"/>
            </a:endParaRPr>
          </a:p>
        </p:txBody>
      </p:sp>
      <p:sp>
        <p:nvSpPr>
          <p:cNvPr id="2" name="1 Título"/>
          <p:cNvSpPr>
            <a:spLocks noGrp="1"/>
          </p:cNvSpPr>
          <p:nvPr>
            <p:ph type="ctrTitle"/>
          </p:nvPr>
        </p:nvSpPr>
        <p:spPr>
          <a:xfrm rot="19583653">
            <a:off x="312939" y="2866683"/>
            <a:ext cx="9094135" cy="1795557"/>
          </a:xfrm>
        </p:spPr>
        <p:txBody>
          <a:bodyPr>
            <a:noAutofit/>
          </a:bodyPr>
          <a:lstStyle/>
          <a:p>
            <a:pPr algn="ctr"/>
            <a:r>
              <a:rPr lang="es-ES" sz="8000" dirty="0" smtClean="0">
                <a:latin typeface="Cambria" pitchFamily="18" charset="0"/>
                <a:cs typeface="BrowalliaUPC" pitchFamily="34" charset="-34"/>
              </a:rPr>
              <a:t>Ciencias Sociales</a:t>
            </a:r>
            <a:br>
              <a:rPr lang="es-ES" sz="8000" dirty="0" smtClean="0">
                <a:latin typeface="Cambria" pitchFamily="18" charset="0"/>
                <a:cs typeface="BrowalliaUPC" pitchFamily="34" charset="-34"/>
              </a:rPr>
            </a:br>
            <a:r>
              <a:rPr lang="es-ES" sz="8000" dirty="0" smtClean="0">
                <a:latin typeface="Cambria" pitchFamily="18" charset="0"/>
                <a:cs typeface="BrowalliaUPC" pitchFamily="34" charset="-34"/>
              </a:rPr>
              <a:t>4to C</a:t>
            </a:r>
            <a:endParaRPr lang="es-ES" sz="8000" dirty="0">
              <a:latin typeface="Cambria" pitchFamily="18" charset="0"/>
              <a:cs typeface="BrowalliaUPC" pitchFamily="34" charset="-34"/>
            </a:endParaRPr>
          </a:p>
        </p:txBody>
      </p:sp>
      <p:sp>
        <p:nvSpPr>
          <p:cNvPr id="4" name="3 CuadroTexto"/>
          <p:cNvSpPr txBox="1"/>
          <p:nvPr/>
        </p:nvSpPr>
        <p:spPr>
          <a:xfrm>
            <a:off x="1000100" y="1714488"/>
            <a:ext cx="7215238" cy="646331"/>
          </a:xfrm>
          <a:prstGeom prst="rect">
            <a:avLst/>
          </a:prstGeom>
          <a:noFill/>
        </p:spPr>
        <p:txBody>
          <a:bodyPr wrap="square" rtlCol="0">
            <a:spAutoFit/>
          </a:bodyPr>
          <a:lstStyle/>
          <a:p>
            <a:pPr algn="ctr"/>
            <a:r>
              <a:rPr lang="es-ES" sz="3600" spc="100" dirty="0">
                <a:solidFill>
                  <a:schemeClr val="bg1"/>
                </a:solidFill>
                <a:latin typeface="Franklin Gothic Medium" pitchFamily="34" charset="0"/>
              </a:rPr>
              <a:t>Ramón Beato Fernández #06 </a:t>
            </a:r>
          </a:p>
        </p:txBody>
      </p:sp>
      <p:sp>
        <p:nvSpPr>
          <p:cNvPr id="5" name="4 CuadroTexto"/>
          <p:cNvSpPr txBox="1"/>
          <p:nvPr/>
        </p:nvSpPr>
        <p:spPr>
          <a:xfrm>
            <a:off x="1463506" y="2857496"/>
            <a:ext cx="6426183" cy="646331"/>
          </a:xfrm>
          <a:prstGeom prst="rect">
            <a:avLst/>
          </a:prstGeom>
          <a:noFill/>
        </p:spPr>
        <p:txBody>
          <a:bodyPr wrap="none" rtlCol="0">
            <a:spAutoFit/>
          </a:bodyPr>
          <a:lstStyle/>
          <a:p>
            <a:pPr algn="ctr"/>
            <a:r>
              <a:rPr lang="es-ES" sz="3600" spc="100" dirty="0">
                <a:solidFill>
                  <a:schemeClr val="bg1"/>
                </a:solidFill>
                <a:latin typeface="Franklin Gothic Medium" pitchFamily="34" charset="0"/>
              </a:rPr>
              <a:t>Santiago Benítez Soriano #07</a:t>
            </a:r>
          </a:p>
        </p:txBody>
      </p:sp>
      <p:sp>
        <p:nvSpPr>
          <p:cNvPr id="6" name="5 CuadroTexto"/>
          <p:cNvSpPr txBox="1"/>
          <p:nvPr/>
        </p:nvSpPr>
        <p:spPr>
          <a:xfrm>
            <a:off x="500034" y="3857628"/>
            <a:ext cx="8464690" cy="646331"/>
          </a:xfrm>
          <a:prstGeom prst="rect">
            <a:avLst/>
          </a:prstGeom>
          <a:noFill/>
        </p:spPr>
        <p:txBody>
          <a:bodyPr wrap="none" rtlCol="0">
            <a:spAutoFit/>
          </a:bodyPr>
          <a:lstStyle/>
          <a:p>
            <a:r>
              <a:rPr lang="es-ES" sz="3600" spc="100" dirty="0">
                <a:solidFill>
                  <a:schemeClr val="bg1"/>
                </a:solidFill>
                <a:latin typeface="Franklin Gothic Medium" pitchFamily="34" charset="0"/>
              </a:rPr>
              <a:t>Eunice Marleny Hiciano </a:t>
            </a:r>
            <a:r>
              <a:rPr lang="es-ES" sz="3600" spc="100" dirty="0" smtClean="0">
                <a:solidFill>
                  <a:schemeClr val="bg1"/>
                </a:solidFill>
                <a:latin typeface="Franklin Gothic Medium" pitchFamily="34" charset="0"/>
              </a:rPr>
              <a:t>Berigüete </a:t>
            </a:r>
            <a:r>
              <a:rPr lang="es-ES" sz="3600" spc="100" dirty="0">
                <a:solidFill>
                  <a:schemeClr val="bg1"/>
                </a:solidFill>
                <a:latin typeface="Franklin Gothic Medium" pitchFamily="34" charset="0"/>
              </a:rPr>
              <a:t>#08 </a:t>
            </a:r>
          </a:p>
        </p:txBody>
      </p:sp>
      <p:sp>
        <p:nvSpPr>
          <p:cNvPr id="8" name="7 CuadroTexto"/>
          <p:cNvSpPr txBox="1"/>
          <p:nvPr/>
        </p:nvSpPr>
        <p:spPr>
          <a:xfrm>
            <a:off x="2143108" y="4857760"/>
            <a:ext cx="5323060" cy="646331"/>
          </a:xfrm>
          <a:prstGeom prst="rect">
            <a:avLst/>
          </a:prstGeom>
          <a:noFill/>
        </p:spPr>
        <p:txBody>
          <a:bodyPr wrap="none" rtlCol="0">
            <a:spAutoFit/>
          </a:bodyPr>
          <a:lstStyle/>
          <a:p>
            <a:r>
              <a:rPr lang="es-ES" sz="3600" spc="100" dirty="0">
                <a:solidFill>
                  <a:schemeClr val="bg1"/>
                </a:solidFill>
                <a:latin typeface="Franklin Gothic Medium" pitchFamily="34" charset="0"/>
              </a:rPr>
              <a:t>Abel Payano Morillo #30</a:t>
            </a:r>
          </a:p>
        </p:txBody>
      </p:sp>
      <p:sp>
        <p:nvSpPr>
          <p:cNvPr id="9" name="8 CuadroTexto"/>
          <p:cNvSpPr txBox="1"/>
          <p:nvPr/>
        </p:nvSpPr>
        <p:spPr>
          <a:xfrm>
            <a:off x="1857356" y="5715016"/>
            <a:ext cx="5526769" cy="646331"/>
          </a:xfrm>
          <a:prstGeom prst="rect">
            <a:avLst/>
          </a:prstGeom>
          <a:noFill/>
        </p:spPr>
        <p:txBody>
          <a:bodyPr wrap="none" rtlCol="0">
            <a:spAutoFit/>
          </a:bodyPr>
          <a:lstStyle/>
          <a:p>
            <a:r>
              <a:rPr lang="es-ES" sz="3600" spc="100" dirty="0">
                <a:solidFill>
                  <a:schemeClr val="bg1"/>
                </a:solidFill>
                <a:latin typeface="Franklin Gothic Medium" pitchFamily="34" charset="0"/>
              </a:rPr>
              <a:t>Layla Sue La Paz Joa #37</a:t>
            </a:r>
          </a:p>
        </p:txBody>
      </p:sp>
      <p:sp>
        <p:nvSpPr>
          <p:cNvPr id="10" name="9 CuadroTexto"/>
          <p:cNvSpPr txBox="1"/>
          <p:nvPr/>
        </p:nvSpPr>
        <p:spPr>
          <a:xfrm>
            <a:off x="1500166" y="2571744"/>
            <a:ext cx="6500858" cy="1107996"/>
          </a:xfrm>
          <a:prstGeom prst="rect">
            <a:avLst/>
          </a:prstGeom>
          <a:noFill/>
        </p:spPr>
        <p:txBody>
          <a:bodyPr wrap="square" rtlCol="0">
            <a:spAutoFit/>
          </a:bodyPr>
          <a:lstStyle/>
          <a:p>
            <a:r>
              <a:rPr lang="es-ES" sz="6600" b="1" dirty="0" smtClean="0">
                <a:solidFill>
                  <a:srgbClr val="7030A0"/>
                </a:solidFill>
                <a:latin typeface="Arabic Typesetting" pitchFamily="66" charset="-78"/>
                <a:cs typeface="Arabic Typesetting" pitchFamily="66" charset="-78"/>
              </a:rPr>
              <a:t>Prof. Licda. Alba Castillo</a:t>
            </a:r>
            <a:endParaRPr lang="es-ES" sz="6600" b="1" dirty="0">
              <a:solidFill>
                <a:srgbClr val="7030A0"/>
              </a:solidFill>
              <a:latin typeface="Arabic Typesetting" pitchFamily="66" charset="-78"/>
              <a:cs typeface="Arabic Typesetting" pitchFamily="66" charset="-7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xit" presetSubtype="0" fill="hold" nodeType="clickEffect">
                                  <p:stCondLst>
                                    <p:cond delay="0"/>
                                  </p:stCondLst>
                                  <p:childTnLst>
                                    <p:animEffect transition="out" filter="fade">
                                      <p:cBhvr>
                                        <p:cTn id="13" dur="1000"/>
                                        <p:tgtEl>
                                          <p:spTgt spid="3">
                                            <p:txEl>
                                              <p:pRg st="0" end="0"/>
                                            </p:txEl>
                                          </p:spTgt>
                                        </p:tgtEl>
                                      </p:cBhvr>
                                    </p:animEffect>
                                    <p:anim calcmode="lin" valueType="num">
                                      <p:cBhvr>
                                        <p:cTn id="14" dur="1000"/>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p:tgtEl>
                                          <p:spTgt spid="3">
                                            <p:txEl>
                                              <p:pRg st="0" end="0"/>
                                            </p:txEl>
                                          </p:spTgt>
                                        </p:tgtEl>
                                        <p:attrNameLst>
                                          <p:attrName>ppt_y</p:attrName>
                                        </p:attrNameLst>
                                      </p:cBhvr>
                                      <p:tavLst>
                                        <p:tav tm="0">
                                          <p:val>
                                            <p:strVal val="ppt_y"/>
                                          </p:val>
                                        </p:tav>
                                        <p:tav tm="100000">
                                          <p:val>
                                            <p:strVal val="ppt_y-.1"/>
                                          </p:val>
                                        </p:tav>
                                      </p:tavLst>
                                    </p:anim>
                                    <p:set>
                                      <p:cBhvr>
                                        <p:cTn id="16"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to="" calcmode="lin" valueType="num">
                                      <p:cBhvr>
                                        <p:cTn id="21" dur="1" fill="hold"/>
                                        <p:tgtEl>
                                          <p:spTgt spid="4">
                                            <p:txEl>
                                              <p:pRg st="0" end="0"/>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5" presetClass="exit" presetSubtype="10" fill="hold" nodeType="clickEffect">
                                  <p:stCondLst>
                                    <p:cond delay="0"/>
                                  </p:stCondLst>
                                  <p:childTnLst>
                                    <p:animEffect transition="out" filter="checkerboard(across)">
                                      <p:cBhvr>
                                        <p:cTn id="25" dur="500"/>
                                        <p:tgtEl>
                                          <p:spTgt spid="4">
                                            <p:txEl>
                                              <p:pRg st="0" end="0"/>
                                            </p:txEl>
                                          </p:spTgt>
                                        </p:tgtEl>
                                      </p:cBhvr>
                                    </p:animEffect>
                                    <p:set>
                                      <p:cBhvr>
                                        <p:cTn id="26"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iterate type="lt">
                                    <p:tmPct val="0"/>
                                  </p:iterate>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ppt_w*0.70"/>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Effect transition="in" filter="fade">
                                      <p:cBhvr>
                                        <p:cTn id="33" dur="10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xit" presetSubtype="0" fill="hold" grpId="1" nodeType="clickEffect">
                                  <p:stCondLst>
                                    <p:cond delay="0"/>
                                  </p:stCondLst>
                                  <p:iterate type="lt">
                                    <p:tmPct val="0"/>
                                  </p:iterate>
                                  <p:childTnLst>
                                    <p:anim calcmode="lin" valueType="num">
                                      <p:cBhvr>
                                        <p:cTn id="37" dur="1000"/>
                                        <p:tgtEl>
                                          <p:spTgt spid="5"/>
                                        </p:tgtEl>
                                        <p:attrNameLst>
                                          <p:attrName>ppt_w</p:attrName>
                                        </p:attrNameLst>
                                      </p:cBhvr>
                                      <p:tavLst>
                                        <p:tav tm="0">
                                          <p:val>
                                            <p:strVal val="ppt_w"/>
                                          </p:val>
                                        </p:tav>
                                        <p:tav tm="100000">
                                          <p:val>
                                            <p:strVal val="ppt_w*0.70"/>
                                          </p:val>
                                        </p:tav>
                                      </p:tavLst>
                                    </p:anim>
                                    <p:anim calcmode="lin" valueType="num">
                                      <p:cBhvr>
                                        <p:cTn id="38" dur="1000"/>
                                        <p:tgtEl>
                                          <p:spTgt spid="5"/>
                                        </p:tgtEl>
                                        <p:attrNameLst>
                                          <p:attrName>ppt_h</p:attrName>
                                        </p:attrNameLst>
                                      </p:cBhvr>
                                      <p:tavLst>
                                        <p:tav tm="0">
                                          <p:val>
                                            <p:strVal val="ppt_h"/>
                                          </p:val>
                                        </p:tav>
                                        <p:tav tm="100000">
                                          <p:val>
                                            <p:strVal val="ppt_h"/>
                                          </p:val>
                                        </p:tav>
                                      </p:tavLst>
                                    </p:anim>
                                    <p:animEffect transition="out" filter="fade">
                                      <p:cBhvr>
                                        <p:cTn id="39" dur="1000"/>
                                        <p:tgtEl>
                                          <p:spTgt spid="5"/>
                                        </p:tgtEl>
                                      </p:cBhvr>
                                    </p:animEffect>
                                    <p:set>
                                      <p:cBhvr>
                                        <p:cTn id="40" dur="1" fill="hold">
                                          <p:stCondLst>
                                            <p:cond delay="999"/>
                                          </p:stCondLst>
                                        </p:cTn>
                                        <p:tgtEl>
                                          <p:spTgt spid="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5" presetClass="entr" presetSubtype="0" fill="hold" grpId="0" nodeType="clickEffect">
                                  <p:stCondLst>
                                    <p:cond delay="0"/>
                                  </p:stCondLst>
                                  <p:iterate type="lt">
                                    <p:tmPct val="0"/>
                                  </p:iterate>
                                  <p:childTnLst>
                                    <p:set>
                                      <p:cBhvr>
                                        <p:cTn id="44" dur="1" fill="hold">
                                          <p:stCondLst>
                                            <p:cond delay="0"/>
                                          </p:stCondLst>
                                        </p:cTn>
                                        <p:tgtEl>
                                          <p:spTgt spid="6"/>
                                        </p:tgtEl>
                                        <p:attrNameLst>
                                          <p:attrName>style.visibility</p:attrName>
                                        </p:attrNameLst>
                                      </p:cBhvr>
                                      <p:to>
                                        <p:strVal val="visible"/>
                                      </p:to>
                                    </p:set>
                                    <p:anim calcmode="lin" valueType="num">
                                      <p:cBhvr>
                                        <p:cTn id="45"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8" dur="1000" fill="hold"/>
                                        <p:tgtEl>
                                          <p:spTgt spid="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6"/>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xit" presetSubtype="0" fill="hold" grpId="1" nodeType="clickEffect">
                                  <p:stCondLst>
                                    <p:cond delay="0"/>
                                  </p:stCondLst>
                                  <p:iterate type="lt">
                                    <p:tmPct val="5000"/>
                                  </p:iterate>
                                  <p:childTnLst>
                                    <p:anim calcmode="lin" valueType="num">
                                      <p:cBhvr>
                                        <p:cTn id="56" dur="1000"/>
                                        <p:tgtEl>
                                          <p:spTgt spid="6"/>
                                        </p:tgtEl>
                                        <p:attrNameLst>
                                          <p:attrName>ppt_w</p:attrName>
                                        </p:attrNameLst>
                                      </p:cBhvr>
                                      <p:tavLst>
                                        <p:tav tm="0">
                                          <p:val>
                                            <p:strVal val="ppt_w"/>
                                          </p:val>
                                        </p:tav>
                                        <p:tav tm="100000">
                                          <p:val>
                                            <p:fltVal val="0"/>
                                          </p:val>
                                        </p:tav>
                                      </p:tavLst>
                                    </p:anim>
                                    <p:anim calcmode="lin" valueType="num">
                                      <p:cBhvr>
                                        <p:cTn id="57" dur="1000"/>
                                        <p:tgtEl>
                                          <p:spTgt spid="6"/>
                                        </p:tgtEl>
                                        <p:attrNameLst>
                                          <p:attrName>ppt_h</p:attrName>
                                        </p:attrNameLst>
                                      </p:cBhvr>
                                      <p:tavLst>
                                        <p:tav tm="0">
                                          <p:val>
                                            <p:strVal val="ppt_h"/>
                                          </p:val>
                                        </p:tav>
                                        <p:tav tm="100000">
                                          <p:val>
                                            <p:fltVal val="0"/>
                                          </p:val>
                                        </p:tav>
                                      </p:tavLst>
                                    </p:anim>
                                    <p:anim calcmode="lin" valueType="num">
                                      <p:cBhvr>
                                        <p:cTn id="58" dur="1000"/>
                                        <p:tgtEl>
                                          <p:spTgt spid="6"/>
                                        </p:tgtEl>
                                        <p:attrNameLst>
                                          <p:attrName>style.rotation</p:attrName>
                                        </p:attrNameLst>
                                      </p:cBhvr>
                                      <p:tavLst>
                                        <p:tav tm="0">
                                          <p:val>
                                            <p:fltVal val="0"/>
                                          </p:val>
                                        </p:tav>
                                        <p:tav tm="100000">
                                          <p:val>
                                            <p:fltVal val="90"/>
                                          </p:val>
                                        </p:tav>
                                      </p:tavLst>
                                    </p:anim>
                                    <p:animEffect transition="out" filter="fade">
                                      <p:cBhvr>
                                        <p:cTn id="59" dur="1000"/>
                                        <p:tgtEl>
                                          <p:spTgt spid="6"/>
                                        </p:tgtEl>
                                      </p:cBhvr>
                                    </p:animEffect>
                                    <p:set>
                                      <p:cBhvr>
                                        <p:cTn id="60" dur="1" fill="hold">
                                          <p:stCondLst>
                                            <p:cond delay="999"/>
                                          </p:stCondLst>
                                        </p:cTn>
                                        <p:tgtEl>
                                          <p:spTgt spid="6"/>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grpId="0"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2000"/>
                                        <p:tgtEl>
                                          <p:spTgt spid="8"/>
                                        </p:tgtEl>
                                      </p:cBhvr>
                                    </p:animEffect>
                                    <p:anim calcmode="lin" valueType="num">
                                      <p:cBhvr>
                                        <p:cTn id="66" dur="2000" fill="hold"/>
                                        <p:tgtEl>
                                          <p:spTgt spid="8"/>
                                        </p:tgtEl>
                                        <p:attrNameLst>
                                          <p:attrName>style.rotation</p:attrName>
                                        </p:attrNameLst>
                                      </p:cBhvr>
                                      <p:tavLst>
                                        <p:tav tm="0">
                                          <p:val>
                                            <p:fltVal val="720"/>
                                          </p:val>
                                        </p:tav>
                                        <p:tav tm="100000">
                                          <p:val>
                                            <p:fltVal val="0"/>
                                          </p:val>
                                        </p:tav>
                                      </p:tavLst>
                                    </p:anim>
                                    <p:anim calcmode="lin" valueType="num">
                                      <p:cBhvr>
                                        <p:cTn id="67" dur="2000" fill="hold"/>
                                        <p:tgtEl>
                                          <p:spTgt spid="8"/>
                                        </p:tgtEl>
                                        <p:attrNameLst>
                                          <p:attrName>ppt_h</p:attrName>
                                        </p:attrNameLst>
                                      </p:cBhvr>
                                      <p:tavLst>
                                        <p:tav tm="0">
                                          <p:val>
                                            <p:fltVal val="0"/>
                                          </p:val>
                                        </p:tav>
                                        <p:tav tm="100000">
                                          <p:val>
                                            <p:strVal val="#ppt_h"/>
                                          </p:val>
                                        </p:tav>
                                      </p:tavLst>
                                    </p:anim>
                                    <p:anim calcmode="lin" valueType="num">
                                      <p:cBhvr>
                                        <p:cTn id="68"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69" fill="hold">
                      <p:stCondLst>
                        <p:cond delay="indefinite"/>
                      </p:stCondLst>
                      <p:childTnLst>
                        <p:par>
                          <p:cTn id="70" fill="hold">
                            <p:stCondLst>
                              <p:cond delay="0"/>
                            </p:stCondLst>
                            <p:childTnLst>
                              <p:par>
                                <p:cTn id="71" presetID="34" presetClass="exit" presetSubtype="0" fill="hold" grpId="1" nodeType="clickEffect">
                                  <p:stCondLst>
                                    <p:cond delay="0"/>
                                  </p:stCondLst>
                                  <p:childTnLst>
                                    <p:anim from="(ppt_x)" to="(ppt_x+1)" calcmode="lin" valueType="num">
                                      <p:cBhvr>
                                        <p:cTn id="72" dur="1000">
                                          <p:stCondLst>
                                            <p:cond delay="0"/>
                                          </p:stCondLst>
                                        </p:cTn>
                                        <p:tgtEl>
                                          <p:spTgt spid="8"/>
                                        </p:tgtEl>
                                        <p:attrNameLst>
                                          <p:attrName>ppt_x</p:attrName>
                                        </p:attrNameLst>
                                      </p:cBhvr>
                                    </p:anim>
                                    <p:anim from="0" to="-1.0" calcmode="lin" valueType="num">
                                      <p:cBhvr>
                                        <p:cTn id="73" dur="200" accel="50000">
                                          <p:stCondLst>
                                            <p:cond delay="0"/>
                                          </p:stCondLst>
                                        </p:cTn>
                                        <p:tgtEl>
                                          <p:spTgt spid="8"/>
                                        </p:tgtEl>
                                        <p:attrNameLst>
                                          <p:attrName>xshear</p:attrName>
                                        </p:attrNameLst>
                                      </p:cBhvr>
                                    </p:anim>
                                    <p:set>
                                      <p:cBhvr>
                                        <p:cTn id="74" dur="800">
                                          <p:stCondLst>
                                            <p:cond delay="200"/>
                                          </p:stCondLst>
                                        </p:cTn>
                                        <p:tgtEl>
                                          <p:spTgt spid="8"/>
                                        </p:tgtEl>
                                        <p:attrNameLst>
                                          <p:attrName>xshear</p:attrName>
                                        </p:attrNameLst>
                                      </p:cBhvr>
                                      <p:to>
                                        <p:strVal val="-1.0"/>
                                      </p:to>
                                    </p:set>
                                    <p:set>
                                      <p:cBhvr>
                                        <p:cTn id="75" dur="1" fill="hold">
                                          <p:stCondLst>
                                            <p:cond delay="999"/>
                                          </p:stCondLst>
                                        </p:cTn>
                                        <p:tgtEl>
                                          <p:spTgt spid="8"/>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30" presetClass="entr" presetSubtype="0" fill="hold" grpId="0" nodeType="clickEffect">
                                  <p:stCondLst>
                                    <p:cond delay="0"/>
                                  </p:stCondLst>
                                  <p:iterate type="lt">
                                    <p:tmPct val="0"/>
                                  </p:iterate>
                                  <p:childTnLst>
                                    <p:set>
                                      <p:cBhvr>
                                        <p:cTn id="79" dur="1" fill="hold">
                                          <p:stCondLst>
                                            <p:cond delay="0"/>
                                          </p:stCondLst>
                                        </p:cTn>
                                        <p:tgtEl>
                                          <p:spTgt spid="9"/>
                                        </p:tgtEl>
                                        <p:attrNameLst>
                                          <p:attrName>style.visibility</p:attrName>
                                        </p:attrNameLst>
                                      </p:cBhvr>
                                      <p:to>
                                        <p:strVal val="visible"/>
                                      </p:to>
                                    </p:set>
                                    <p:animEffect transition="in" filter="fade">
                                      <p:cBhvr>
                                        <p:cTn id="80" dur="800" decel="100000"/>
                                        <p:tgtEl>
                                          <p:spTgt spid="9"/>
                                        </p:tgtEl>
                                      </p:cBhvr>
                                    </p:animEffect>
                                    <p:anim calcmode="lin" valueType="num">
                                      <p:cBhvr>
                                        <p:cTn id="81" dur="800" decel="100000" fill="hold"/>
                                        <p:tgtEl>
                                          <p:spTgt spid="9"/>
                                        </p:tgtEl>
                                        <p:attrNameLst>
                                          <p:attrName>style.rotation</p:attrName>
                                        </p:attrNameLst>
                                      </p:cBhvr>
                                      <p:tavLst>
                                        <p:tav tm="0">
                                          <p:val>
                                            <p:fltVal val="-90"/>
                                          </p:val>
                                        </p:tav>
                                        <p:tav tm="100000">
                                          <p:val>
                                            <p:fltVal val="0"/>
                                          </p:val>
                                        </p:tav>
                                      </p:tavLst>
                                    </p:anim>
                                    <p:anim calcmode="lin" valueType="num">
                                      <p:cBhvr>
                                        <p:cTn id="82" dur="800" decel="100000" fill="hold"/>
                                        <p:tgtEl>
                                          <p:spTgt spid="9"/>
                                        </p:tgtEl>
                                        <p:attrNameLst>
                                          <p:attrName>ppt_x</p:attrName>
                                        </p:attrNameLst>
                                      </p:cBhvr>
                                      <p:tavLst>
                                        <p:tav tm="0">
                                          <p:val>
                                            <p:strVal val="#ppt_x+0.4"/>
                                          </p:val>
                                        </p:tav>
                                        <p:tav tm="100000">
                                          <p:val>
                                            <p:strVal val="#ppt_x-0.05"/>
                                          </p:val>
                                        </p:tav>
                                      </p:tavLst>
                                    </p:anim>
                                    <p:anim calcmode="lin" valueType="num">
                                      <p:cBhvr>
                                        <p:cTn id="83" dur="800" decel="100000" fill="hold"/>
                                        <p:tgtEl>
                                          <p:spTgt spid="9"/>
                                        </p:tgtEl>
                                        <p:attrNameLst>
                                          <p:attrName>ppt_y</p:attrName>
                                        </p:attrNameLst>
                                      </p:cBhvr>
                                      <p:tavLst>
                                        <p:tav tm="0">
                                          <p:val>
                                            <p:strVal val="#ppt_y-0.4"/>
                                          </p:val>
                                        </p:tav>
                                        <p:tav tm="100000">
                                          <p:val>
                                            <p:strVal val="#ppt_y+0.1"/>
                                          </p:val>
                                        </p:tav>
                                      </p:tavLst>
                                    </p:anim>
                                    <p:anim calcmode="lin" valueType="num">
                                      <p:cBhvr>
                                        <p:cTn id="84"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85"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1" presetClass="exit" presetSubtype="0" fill="hold" grpId="1" nodeType="clickEffect">
                                  <p:stCondLst>
                                    <p:cond delay="0"/>
                                  </p:stCondLst>
                                  <p:iterate type="lt">
                                    <p:tmPct val="10000"/>
                                  </p:iterate>
                                  <p:childTnLst>
                                    <p:anim calcmode="lin" valueType="num">
                                      <p:cBhvr>
                                        <p:cTn id="89" dur="500"/>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90" dur="500"/>
                                        <p:tgtEl>
                                          <p:spTgt spid="9"/>
                                        </p:tgtEl>
                                        <p:attrNameLst>
                                          <p:attrName>ppt_y</p:attrName>
                                        </p:attrNameLst>
                                      </p:cBhvr>
                                      <p:tavLst>
                                        <p:tav tm="0">
                                          <p:val>
                                            <p:strVal val="ppt_y"/>
                                          </p:val>
                                        </p:tav>
                                        <p:tav tm="100000">
                                          <p:val>
                                            <p:strVal val="ppt_y"/>
                                          </p:val>
                                        </p:tav>
                                      </p:tavLst>
                                    </p:anim>
                                    <p:anim calcmode="lin" valueType="num">
                                      <p:cBhvr>
                                        <p:cTn id="91" dur="500"/>
                                        <p:tgtEl>
                                          <p:spTgt spid="9"/>
                                        </p:tgtEl>
                                        <p:attrNameLst>
                                          <p:attrName>ppt_h</p:attrName>
                                        </p:attrNameLst>
                                      </p:cBhvr>
                                      <p:tavLst>
                                        <p:tav tm="0">
                                          <p:val>
                                            <p:strVal val="ppt_h"/>
                                          </p:val>
                                        </p:tav>
                                        <p:tav tm="50000">
                                          <p:val>
                                            <p:strVal val="ppt_h+.01"/>
                                          </p:val>
                                        </p:tav>
                                        <p:tav tm="100000">
                                          <p:val>
                                            <p:strVal val="ppt_h/10"/>
                                          </p:val>
                                        </p:tav>
                                      </p:tavLst>
                                    </p:anim>
                                    <p:anim calcmode="lin" valueType="num">
                                      <p:cBhvr>
                                        <p:cTn id="92" dur="500"/>
                                        <p:tgtEl>
                                          <p:spTgt spid="9"/>
                                        </p:tgtEl>
                                        <p:attrNameLst>
                                          <p:attrName>ppt_w</p:attrName>
                                        </p:attrNameLst>
                                      </p:cBhvr>
                                      <p:tavLst>
                                        <p:tav tm="0">
                                          <p:val>
                                            <p:strVal val="ppt_w"/>
                                          </p:val>
                                        </p:tav>
                                        <p:tav tm="50000">
                                          <p:val>
                                            <p:strVal val="ppt_w+.01"/>
                                          </p:val>
                                        </p:tav>
                                        <p:tav tm="100000">
                                          <p:val>
                                            <p:strVal val="ppt_w/10"/>
                                          </p:val>
                                        </p:tav>
                                      </p:tavLst>
                                    </p:anim>
                                    <p:animEffect transition="out" filter="fade">
                                      <p:cBhvr>
                                        <p:cTn id="93" dur="500" tmFilter="0,0; .5, 0; 1, 1"/>
                                        <p:tgtEl>
                                          <p:spTgt spid="9"/>
                                        </p:tgtEl>
                                      </p:cBhvr>
                                    </p:animEffect>
                                    <p:set>
                                      <p:cBhvr>
                                        <p:cTn id="94" dur="1" fill="hold">
                                          <p:stCondLst>
                                            <p:cond delay="499"/>
                                          </p:stCondLst>
                                        </p:cTn>
                                        <p:tgtEl>
                                          <p:spTgt spid="9"/>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30" presetClass="entr" presetSubtype="0" fill="hold" nodeType="clickEffect">
                                  <p:stCondLst>
                                    <p:cond delay="0"/>
                                  </p:stCondLst>
                                  <p:childTnLst>
                                    <p:set>
                                      <p:cBhvr>
                                        <p:cTn id="98" dur="1" fill="hold">
                                          <p:stCondLst>
                                            <p:cond delay="0"/>
                                          </p:stCondLst>
                                        </p:cTn>
                                        <p:tgtEl>
                                          <p:spTgt spid="10">
                                            <p:txEl>
                                              <p:pRg st="0" end="0"/>
                                            </p:txEl>
                                          </p:spTgt>
                                        </p:tgtEl>
                                        <p:attrNameLst>
                                          <p:attrName>style.visibility</p:attrName>
                                        </p:attrNameLst>
                                      </p:cBhvr>
                                      <p:to>
                                        <p:strVal val="visible"/>
                                      </p:to>
                                    </p:set>
                                    <p:animEffect transition="in" filter="fade">
                                      <p:cBhvr>
                                        <p:cTn id="99" dur="800" decel="100000"/>
                                        <p:tgtEl>
                                          <p:spTgt spid="10">
                                            <p:txEl>
                                              <p:pRg st="0" end="0"/>
                                            </p:txEl>
                                          </p:spTgt>
                                        </p:tgtEl>
                                      </p:cBhvr>
                                    </p:animEffect>
                                    <p:anim calcmode="lin" valueType="num">
                                      <p:cBhvr>
                                        <p:cTn id="100" dur="800" decel="100000" fill="hold"/>
                                        <p:tgtEl>
                                          <p:spTgt spid="10">
                                            <p:txEl>
                                              <p:pRg st="0" end="0"/>
                                            </p:txEl>
                                          </p:spTgt>
                                        </p:tgtEl>
                                        <p:attrNameLst>
                                          <p:attrName>style.rotation</p:attrName>
                                        </p:attrNameLst>
                                      </p:cBhvr>
                                      <p:tavLst>
                                        <p:tav tm="0">
                                          <p:val>
                                            <p:fltVal val="-90"/>
                                          </p:val>
                                        </p:tav>
                                        <p:tav tm="100000">
                                          <p:val>
                                            <p:fltVal val="0"/>
                                          </p:val>
                                        </p:tav>
                                      </p:tavLst>
                                    </p:anim>
                                    <p:anim calcmode="lin" valueType="num">
                                      <p:cBhvr>
                                        <p:cTn id="101" dur="800" decel="100000" fill="hold"/>
                                        <p:tgtEl>
                                          <p:spTgt spid="10">
                                            <p:txEl>
                                              <p:pRg st="0" end="0"/>
                                            </p:txEl>
                                          </p:spTgt>
                                        </p:tgtEl>
                                        <p:attrNameLst>
                                          <p:attrName>ppt_x</p:attrName>
                                        </p:attrNameLst>
                                      </p:cBhvr>
                                      <p:tavLst>
                                        <p:tav tm="0">
                                          <p:val>
                                            <p:strVal val="#ppt_x+0.4"/>
                                          </p:val>
                                        </p:tav>
                                        <p:tav tm="100000">
                                          <p:val>
                                            <p:strVal val="#ppt_x-0.05"/>
                                          </p:val>
                                        </p:tav>
                                      </p:tavLst>
                                    </p:anim>
                                    <p:anim calcmode="lin" valueType="num">
                                      <p:cBhvr>
                                        <p:cTn id="102" dur="800" decel="100000" fill="hold"/>
                                        <p:tgtEl>
                                          <p:spTgt spid="10">
                                            <p:txEl>
                                              <p:pRg st="0" end="0"/>
                                            </p:txEl>
                                          </p:spTgt>
                                        </p:tgtEl>
                                        <p:attrNameLst>
                                          <p:attrName>ppt_y</p:attrName>
                                        </p:attrNameLst>
                                      </p:cBhvr>
                                      <p:tavLst>
                                        <p:tav tm="0">
                                          <p:val>
                                            <p:strVal val="#ppt_y-0.4"/>
                                          </p:val>
                                        </p:tav>
                                        <p:tav tm="100000">
                                          <p:val>
                                            <p:strVal val="#ppt_y+0.1"/>
                                          </p:val>
                                        </p:tav>
                                      </p:tavLst>
                                    </p:anim>
                                    <p:anim calcmode="lin" valueType="num">
                                      <p:cBhvr>
                                        <p:cTn id="103" dur="200" accel="100000" fill="hold">
                                          <p:stCondLst>
                                            <p:cond delay="800"/>
                                          </p:stCondLst>
                                        </p:cTn>
                                        <p:tgtEl>
                                          <p:spTgt spid="10">
                                            <p:txEl>
                                              <p:pRg st="0" end="0"/>
                                            </p:txEl>
                                          </p:spTgt>
                                        </p:tgtEl>
                                        <p:attrNameLst>
                                          <p:attrName>ppt_x</p:attrName>
                                        </p:attrNameLst>
                                      </p:cBhvr>
                                      <p:tavLst>
                                        <p:tav tm="0">
                                          <p:val>
                                            <p:strVal val="#ppt_x-0.05"/>
                                          </p:val>
                                        </p:tav>
                                        <p:tav tm="100000">
                                          <p:val>
                                            <p:strVal val="#ppt_x"/>
                                          </p:val>
                                        </p:tav>
                                      </p:tavLst>
                                    </p:anim>
                                    <p:anim calcmode="lin" valueType="num">
                                      <p:cBhvr>
                                        <p:cTn id="104" dur="200" accel="100000" fill="hold">
                                          <p:stCondLst>
                                            <p:cond delay="800"/>
                                          </p:stCondLst>
                                        </p:cTn>
                                        <p:tgtEl>
                                          <p:spTgt spid="10">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17" presetClass="exit" presetSubtype="10" fill="hold" nodeType="clickEffect">
                                  <p:stCondLst>
                                    <p:cond delay="0"/>
                                  </p:stCondLst>
                                  <p:childTnLst>
                                    <p:anim calcmode="lin" valueType="num">
                                      <p:cBhvr>
                                        <p:cTn id="108" dur="500"/>
                                        <p:tgtEl>
                                          <p:spTgt spid="10">
                                            <p:txEl>
                                              <p:pRg st="0" end="0"/>
                                            </p:txEl>
                                          </p:spTgt>
                                        </p:tgtEl>
                                        <p:attrNameLst>
                                          <p:attrName>ppt_w</p:attrName>
                                        </p:attrNameLst>
                                      </p:cBhvr>
                                      <p:tavLst>
                                        <p:tav tm="0">
                                          <p:val>
                                            <p:strVal val="ppt_w"/>
                                          </p:val>
                                        </p:tav>
                                        <p:tav tm="100000">
                                          <p:val>
                                            <p:fltVal val="0"/>
                                          </p:val>
                                        </p:tav>
                                      </p:tavLst>
                                    </p:anim>
                                    <p:anim calcmode="lin" valueType="num">
                                      <p:cBhvr>
                                        <p:cTn id="109" dur="500"/>
                                        <p:tgtEl>
                                          <p:spTgt spid="10">
                                            <p:txEl>
                                              <p:pRg st="0" end="0"/>
                                            </p:txEl>
                                          </p:spTgt>
                                        </p:tgtEl>
                                        <p:attrNameLst>
                                          <p:attrName>ppt_h</p:attrName>
                                        </p:attrNameLst>
                                      </p:cBhvr>
                                      <p:tavLst>
                                        <p:tav tm="0">
                                          <p:val>
                                            <p:strVal val="ppt_h"/>
                                          </p:val>
                                        </p:tav>
                                        <p:tav tm="100000">
                                          <p:val>
                                            <p:strVal val="ppt_h"/>
                                          </p:val>
                                        </p:tav>
                                      </p:tavLst>
                                    </p:anim>
                                    <p:set>
                                      <p:cBhvr>
                                        <p:cTn id="110" dur="1" fill="hold">
                                          <p:stCondLst>
                                            <p:cond delay="499"/>
                                          </p:stCondLst>
                                        </p:cTn>
                                        <p:tgtEl>
                                          <p:spTgt spid="10">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8" grpId="0"/>
      <p:bldP spid="8" grpId="1"/>
      <p:bldP spid="9" grpId="0"/>
      <p:bldP spid="9"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457200" y="3699804"/>
            <a:ext cx="8305800" cy="586452"/>
          </a:xfrm>
        </p:spPr>
        <p:txBody>
          <a:bodyPr/>
          <a:lstStyle/>
          <a:p>
            <a:r>
              <a:rPr lang="es-ES" dirty="0" smtClean="0"/>
              <a:t>Patricio Dominicano</a:t>
            </a:r>
            <a:endParaRPr lang="es-ES" dirty="0"/>
          </a:p>
        </p:txBody>
      </p:sp>
      <p:sp>
        <p:nvSpPr>
          <p:cNvPr id="2" name="1 Título"/>
          <p:cNvSpPr>
            <a:spLocks noGrp="1"/>
          </p:cNvSpPr>
          <p:nvPr>
            <p:ph type="ctrTitle"/>
          </p:nvPr>
        </p:nvSpPr>
        <p:spPr>
          <a:xfrm>
            <a:off x="457200" y="2571744"/>
            <a:ext cx="8305800" cy="843188"/>
          </a:xfrm>
        </p:spPr>
        <p:txBody>
          <a:bodyPr/>
          <a:lstStyle/>
          <a:p>
            <a:r>
              <a:rPr lang="es-ES" dirty="0" smtClean="0">
                <a:latin typeface="Bookman Old Style" pitchFamily="18" charset="0"/>
              </a:rPr>
              <a:t>Juan Pablo Duarte y Diez</a:t>
            </a:r>
            <a:endParaRPr lang="es-ES" dirty="0">
              <a:latin typeface="Bookman Old Style"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4"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from="(-#ppt_w/2)" to="(#ppt_x)" calcmode="lin" valueType="num">
                                      <p:cBhvr>
                                        <p:cTn id="17" dur="600" fill="hold">
                                          <p:stCondLst>
                                            <p:cond delay="0"/>
                                          </p:stCondLst>
                                        </p:cTn>
                                        <p:tgtEl>
                                          <p:spTgt spid="3">
                                            <p:txEl>
                                              <p:pRg st="0" end="0"/>
                                            </p:txEl>
                                          </p:spTgt>
                                        </p:tgtEl>
                                        <p:attrNameLst>
                                          <p:attrName>ppt_x</p:attrName>
                                        </p:attrNameLst>
                                      </p:cBhvr>
                                    </p:anim>
                                    <p:anim from="0" to="-1.0" calcmode="lin" valueType="num">
                                      <p:cBhvr>
                                        <p:cTn id="18" dur="200" decel="50000" autoRev="1" fill="hold">
                                          <p:stCondLst>
                                            <p:cond delay="600"/>
                                          </p:stCondLst>
                                        </p:cTn>
                                        <p:tgtEl>
                                          <p:spTgt spid="3">
                                            <p:txEl>
                                              <p:pRg st="0" end="0"/>
                                            </p:txEl>
                                          </p:spTgt>
                                        </p:tgtEl>
                                        <p:attrNameLst>
                                          <p:attrName>xshear</p:attrName>
                                        </p:attrNameLst>
                                      </p:cBhvr>
                                    </p:anim>
                                    <p:animScale>
                                      <p:cBhvr>
                                        <p:cTn id="19" dur="200" decel="100000" autoRev="1" fill="hold">
                                          <p:stCondLst>
                                            <p:cond delay="600"/>
                                          </p:stCondLst>
                                        </p:cTn>
                                        <p:tgtEl>
                                          <p:spTgt spid="3">
                                            <p:txEl>
                                              <p:pRg st="0" end="0"/>
                                            </p:txEl>
                                          </p:spTgt>
                                        </p:tgtEl>
                                      </p:cBhvr>
                                      <p:from x="100000" y="100000"/>
                                      <p:to x="80000" y="100000"/>
                                    </p:animScale>
                                    <p:anim by="(#ppt_h/3+#ppt_w*0.1)" calcmode="lin" valueType="num">
                                      <p:cBhvr additive="sum">
                                        <p:cTn id="20"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a:blip r:embed="rId2" cstate="print">
            <a:lum bright="10000"/>
          </a:blip>
          <a:srcRect/>
          <a:stretch>
            <a:fillRect/>
          </a:stretch>
        </p:blipFill>
        <p:spPr bwMode="auto">
          <a:xfrm>
            <a:off x="500034" y="2000240"/>
            <a:ext cx="1928826" cy="2241807"/>
          </a:xfrm>
          <a:prstGeom prst="rect">
            <a:avLst/>
          </a:prstGeom>
          <a:noFill/>
          <a:ln w="9525">
            <a:noFill/>
            <a:miter lim="800000"/>
            <a:headEnd/>
            <a:tailEnd/>
          </a:ln>
        </p:spPr>
      </p:pic>
      <p:sp>
        <p:nvSpPr>
          <p:cNvPr id="2" name="1 Marcador de contenido"/>
          <p:cNvSpPr>
            <a:spLocks noGrp="1"/>
          </p:cNvSpPr>
          <p:nvPr>
            <p:ph idx="1"/>
          </p:nvPr>
        </p:nvSpPr>
        <p:spPr>
          <a:xfrm>
            <a:off x="2500298" y="928670"/>
            <a:ext cx="6300774" cy="5000652"/>
          </a:xfrm>
        </p:spPr>
        <p:txBody>
          <a:bodyPr>
            <a:normAutofit lnSpcReduction="10000"/>
          </a:bodyPr>
          <a:lstStyle/>
          <a:p>
            <a:pPr algn="just"/>
            <a:r>
              <a:rPr lang="es-ES" dirty="0" smtClean="0"/>
              <a:t>Nació en Santo Domingo el 26 de Enero de 1813. Fue un activista, visionario y liberal dominicano, a quien se le conoce como el ideólogo de la lucha contra la invasión haitiana para conseguir la independencia dominicana. Junto a </a:t>
            </a:r>
            <a:r>
              <a:rPr lang="es-ES" b="1" dirty="0" smtClean="0"/>
              <a:t>Francisco del Rosario Sánchez</a:t>
            </a:r>
            <a:r>
              <a:rPr lang="es-ES" dirty="0" smtClean="0"/>
              <a:t> y </a:t>
            </a:r>
            <a:r>
              <a:rPr lang="es-ES" b="1" dirty="0" smtClean="0"/>
              <a:t>Matías Ramón Mella</a:t>
            </a:r>
            <a:r>
              <a:rPr lang="es-ES" dirty="0" smtClean="0"/>
              <a:t>, es uno de los padres de la patria de la Republica Dominicana. Hijo de Manuela Diez Jiménez, seibana de descendencia española y Juan José Duarte Rodríguez un próspero comerciante español.</a:t>
            </a:r>
            <a:endParaRPr lang="es-E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ES" dirty="0" smtClean="0"/>
              <a:t>Las primeras lecciones de su educación formal las recibió de su madre, y luego con una profesora de apellido Montilla, la cual tenia una pequeña escuela.</a:t>
            </a:r>
          </a:p>
          <a:p>
            <a:pPr algn="just"/>
            <a:r>
              <a:rPr lang="es-ES" dirty="0" smtClean="0"/>
              <a:t>En 1828, también hizo un viaje a New York, donde realizó estudios de ingles.  Poco después viajó a Europa, específicamente a Barcelona, para continuar sus estudios, y en el barco en el que navegaba, unos señores se burlaban de su nacionalidad, asumiendo que el era haitiano.  Duarte se defendió diciendo que era dominicano y desde ese momento nació en el la idea de libertar a su Patria del dominio haitiano.</a:t>
            </a:r>
            <a:endParaRPr lang="es-ES" dirty="0"/>
          </a:p>
        </p:txBody>
      </p:sp>
      <p:sp>
        <p:nvSpPr>
          <p:cNvPr id="3" name="2 Título"/>
          <p:cNvSpPr>
            <a:spLocks noGrp="1"/>
          </p:cNvSpPr>
          <p:nvPr>
            <p:ph type="title"/>
          </p:nvPr>
        </p:nvSpPr>
        <p:spPr>
          <a:xfrm>
            <a:off x="457200" y="642918"/>
            <a:ext cx="8229600" cy="728682"/>
          </a:xfrm>
        </p:spPr>
        <p:txBody>
          <a:bodyPr>
            <a:normAutofit fontScale="90000"/>
          </a:bodyPr>
          <a:lstStyle/>
          <a:p>
            <a:pPr algn="ctr"/>
            <a:r>
              <a:rPr lang="es-ES" dirty="0" smtClean="0"/>
              <a:t>Educación</a:t>
            </a:r>
            <a:endParaRPr lang="es-ES"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s-ES" dirty="0" smtClean="0"/>
              <a:t>En 1834, cumplidos los 21 años y como parte de su labor revolucionaria, el mas ilustre hijo de Juan José Duarte y Manuela Diez se enroló como Cabo Furriel en la Guardia Nacional, dirigida por el gobierno haitiano, e hizo, como otros trinitarios, carrera militar. </a:t>
            </a:r>
            <a:endParaRPr lang="es-ES" dirty="0" smtClean="0"/>
          </a:p>
          <a:p>
            <a:pPr algn="just"/>
            <a:r>
              <a:rPr lang="es-ES" dirty="0" smtClean="0"/>
              <a:t>A esta institución, donde alcanzó en 1842 el rango de Capitán de su compañía, Duarte ingreso no solo para adquirir formación militar, tan necesaria para su obra revolucionaria. </a:t>
            </a:r>
            <a:endParaRPr lang="es-ES" dirty="0" smtClean="0"/>
          </a:p>
        </p:txBody>
      </p:sp>
      <p:sp>
        <p:nvSpPr>
          <p:cNvPr id="3" name="2 Título"/>
          <p:cNvSpPr>
            <a:spLocks noGrp="1"/>
          </p:cNvSpPr>
          <p:nvPr>
            <p:ph type="title"/>
          </p:nvPr>
        </p:nvSpPr>
        <p:spPr>
          <a:xfrm>
            <a:off x="457200" y="642918"/>
            <a:ext cx="8229600" cy="728682"/>
          </a:xfrm>
        </p:spPr>
        <p:txBody>
          <a:bodyPr>
            <a:normAutofit fontScale="90000"/>
          </a:bodyPr>
          <a:lstStyle/>
          <a:p>
            <a:pPr algn="ctr"/>
            <a:r>
              <a:rPr lang="es-ES" dirty="0" smtClean="0"/>
              <a:t>Vida Militar</a:t>
            </a:r>
            <a:endParaRPr lang="es-ES"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1928802"/>
            <a:ext cx="8229600" cy="4167198"/>
          </a:xfrm>
        </p:spPr>
        <p:txBody>
          <a:bodyPr>
            <a:normAutofit lnSpcReduction="10000"/>
          </a:bodyPr>
          <a:lstStyle/>
          <a:p>
            <a:pPr algn="just"/>
            <a:r>
              <a:rPr lang="es-ES" dirty="0" smtClean="0"/>
              <a:t>A su regreso al país, empezó a convencer a los dominicanos de que los haitianos eran un pueblo diferente al de nosotros, en idioma, raza, costumbres, cultura, en territorio, y que éramos dignos de tener una nacionalidad propia. </a:t>
            </a:r>
            <a:endParaRPr lang="es-ES" dirty="0" smtClean="0"/>
          </a:p>
          <a:p>
            <a:pPr algn="just"/>
            <a:r>
              <a:rPr lang="es-ES" dirty="0" smtClean="0"/>
              <a:t>También instauro junto a otros patriotas lo que fue El Juramento Trinitario. Para lograr su propósito, fundo La Sociedad Secreta La Trinitaria con su lema “Dios, Patria y Libertad”, y otras dos sociedades llamadas La Filantrópica y La Dramática, a través de las cuales representaban obras teatrales.</a:t>
            </a:r>
            <a:endParaRPr lang="es-ES" dirty="0"/>
          </a:p>
        </p:txBody>
      </p:sp>
      <p:sp>
        <p:nvSpPr>
          <p:cNvPr id="3" name="2 Título"/>
          <p:cNvSpPr>
            <a:spLocks noGrp="1"/>
          </p:cNvSpPr>
          <p:nvPr>
            <p:ph type="title"/>
          </p:nvPr>
        </p:nvSpPr>
        <p:spPr/>
        <p:txBody>
          <a:bodyPr/>
          <a:lstStyle/>
          <a:p>
            <a:pPr algn="ctr"/>
            <a:r>
              <a:rPr lang="es-ES" dirty="0" smtClean="0"/>
              <a:t>                    Sociedades Fundadas</a:t>
            </a:r>
            <a:endParaRPr lang="es-ES" dirty="0"/>
          </a:p>
        </p:txBody>
      </p:sp>
      <p:pic>
        <p:nvPicPr>
          <p:cNvPr id="4" name="3 Imagen"/>
          <p:cNvPicPr/>
          <p:nvPr/>
        </p:nvPicPr>
        <p:blipFill>
          <a:blip r:embed="rId2" cstate="print">
            <a:lum bright="20000"/>
          </a:blip>
          <a:srcRect/>
          <a:stretch>
            <a:fillRect/>
          </a:stretch>
        </p:blipFill>
        <p:spPr bwMode="auto">
          <a:xfrm>
            <a:off x="714348" y="357166"/>
            <a:ext cx="2571768" cy="1597874"/>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10000"/>
          </a:bodyPr>
          <a:lstStyle/>
          <a:p>
            <a:pPr algn="just"/>
            <a:r>
              <a:rPr lang="es-ES" dirty="0" smtClean="0"/>
              <a:t>Sin embargo, Duarte no estuvo en el país cuando se proclamo la independencia dominicana porque las autoridades descubrieron sus planes revolucionarios, expulsándolo del país en el 1843. Este fue exiliado a la isla de Curazao, donde se creo una comisión encabezada por Juan Nepomuceno Ravelo para informarle y traerlo de nuevo a su patria ya liberada.</a:t>
            </a:r>
          </a:p>
          <a:p>
            <a:pPr algn="just"/>
            <a:r>
              <a:rPr lang="es-ES" dirty="0" smtClean="0"/>
              <a:t>Duarte regresó al país el 14 de Marzo de 1844, donde fue esperado por una gran multitud que le aclamó acaloradamente. Varios meses después, tras muchos esfuerzos para encaminar la joven República por senderos de desarrollo y democracia, nueva vez tuvo que salir expulsado del país, por ordenes del general Pedro Santana.</a:t>
            </a:r>
            <a:endParaRPr lang="es-ES" dirty="0"/>
          </a:p>
        </p:txBody>
      </p:sp>
      <p:sp>
        <p:nvSpPr>
          <p:cNvPr id="3" name="2 Título"/>
          <p:cNvSpPr>
            <a:spLocks noGrp="1"/>
          </p:cNvSpPr>
          <p:nvPr>
            <p:ph type="title"/>
          </p:nvPr>
        </p:nvSpPr>
        <p:spPr>
          <a:xfrm>
            <a:off x="457200" y="571480"/>
            <a:ext cx="8229600" cy="800120"/>
          </a:xfrm>
        </p:spPr>
        <p:txBody>
          <a:bodyPr/>
          <a:lstStyle/>
          <a:p>
            <a:pPr algn="ctr"/>
            <a:r>
              <a:rPr lang="es-ES" dirty="0" smtClean="0"/>
              <a:t>Segundo Exilio</a:t>
            </a:r>
            <a:endParaRPr lang="es-ES"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ES" dirty="0" smtClean="0"/>
              <a:t>Después de 20 años, Duarte retornó a su Santo Domingo Independiente, para luchar contra grupos de traidores de la Patria que querían someter la naciente República de potencias extranjeras. Juan Pablo Duarte gastó todo el dinero que le quedaba a su familia para realizar este viaje y contribuir con la solución de los problemas del país, pero no duró mucho tiempo, pues el gobierno lo envió a Venezuela donde siguió luchando hasta su muerte por conservar la soberanía nacional.</a:t>
            </a:r>
            <a:endParaRPr lang="es-ES" dirty="0"/>
          </a:p>
        </p:txBody>
      </p:sp>
      <p:sp>
        <p:nvSpPr>
          <p:cNvPr id="3" name="2 Título"/>
          <p:cNvSpPr>
            <a:spLocks noGrp="1"/>
          </p:cNvSpPr>
          <p:nvPr>
            <p:ph type="title"/>
          </p:nvPr>
        </p:nvSpPr>
        <p:spPr>
          <a:xfrm>
            <a:off x="457200" y="571480"/>
            <a:ext cx="8229600" cy="800120"/>
          </a:xfrm>
        </p:spPr>
        <p:txBody>
          <a:bodyPr/>
          <a:lstStyle/>
          <a:p>
            <a:pPr algn="ctr"/>
            <a:r>
              <a:rPr lang="es-ES" dirty="0" smtClean="0"/>
              <a:t>Últimos años</a:t>
            </a:r>
            <a:endParaRPr lang="es-ES"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Escala de grises">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182</TotalTime>
  <Words>641</Words>
  <Application>Microsoft Office PowerPoint</Application>
  <PresentationFormat>Presentación en pantalla (4:3)</PresentationFormat>
  <Paragraphs>25</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Papel</vt:lpstr>
      <vt:lpstr>Ciencias Sociales 4to C</vt:lpstr>
      <vt:lpstr>Juan Pablo Duarte y Diez</vt:lpstr>
      <vt:lpstr>Diapositiva 3</vt:lpstr>
      <vt:lpstr>Educación</vt:lpstr>
      <vt:lpstr>Vida Militar</vt:lpstr>
      <vt:lpstr>                    Sociedades Fundadas</vt:lpstr>
      <vt:lpstr>Segundo Exilio</vt:lpstr>
      <vt:lpstr>Últimos años</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Ciencias Sociales</dc:title>
  <dc:creator>joselinpc</dc:creator>
  <cp:lastModifiedBy>joselinpc</cp:lastModifiedBy>
  <cp:revision>19</cp:revision>
  <dcterms:created xsi:type="dcterms:W3CDTF">2011-01-24T20:37:27Z</dcterms:created>
  <dcterms:modified xsi:type="dcterms:W3CDTF">2011-01-24T23:39:38Z</dcterms:modified>
</cp:coreProperties>
</file>